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6" r:id="rId5"/>
    <p:sldId id="301" r:id="rId6"/>
    <p:sldId id="351" r:id="rId7"/>
    <p:sldId id="305" r:id="rId8"/>
    <p:sldId id="353" r:id="rId9"/>
    <p:sldId id="354" r:id="rId10"/>
    <p:sldId id="260" r:id="rId11"/>
    <p:sldId id="360" r:id="rId12"/>
    <p:sldId id="338" r:id="rId13"/>
    <p:sldId id="361" r:id="rId14"/>
    <p:sldId id="359" r:id="rId15"/>
    <p:sldId id="362" r:id="rId16"/>
    <p:sldId id="347" r:id="rId17"/>
    <p:sldId id="339" r:id="rId18"/>
    <p:sldId id="348" r:id="rId19"/>
    <p:sldId id="355" r:id="rId20"/>
    <p:sldId id="349" r:id="rId21"/>
    <p:sldId id="331" r:id="rId22"/>
    <p:sldId id="363" r:id="rId23"/>
  </p:sldIdLst>
  <p:sldSz cx="12192000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6A266-AB74-40B4-8EF0-339D5A4266A5}" v="6" dt="2019-11-03T11:54:44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38462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1C7FC-3E6A-4C90-8D8D-6FCB353CA656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621" y="9377363"/>
            <a:ext cx="29208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2CFF-AFB7-4762-97FB-BF784FBCE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78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2D89B-BE41-4EEB-9F22-2AC4382E15C8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5DB9-FF52-49B8-9AE1-727EBFA5A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11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57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81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56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224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04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42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69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0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57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14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48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88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DB9-FF52-49B8-9AE1-727EBFA5A8B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39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95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3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80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2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59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5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48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49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5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25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45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4E656-B562-41A0-A460-69166853191D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8453-A950-4A81-9368-E9F90ACB2C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31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4502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12192000" cy="15450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Het verpleegplan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67" y="-1"/>
            <a:ext cx="2317534" cy="1545022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021"/>
            <a:ext cx="12192000" cy="5312979"/>
          </a:xfrm>
        </p:spPr>
      </p:pic>
    </p:spTree>
    <p:extLst>
      <p:ext uri="{BB962C8B-B14F-4D97-AF65-F5344CB8AC3E}">
        <p14:creationId xmlns:p14="http://schemas.microsoft.com/office/powerpoint/2010/main" val="291632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353801" cy="1568918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nl-NL" b="1" dirty="0"/>
              <a:t>Stap 2: diagnose stellen,                                             verpleegkundige diagnose vlgs Gorden en </a:t>
            </a:r>
            <a:br>
              <a:rPr lang="nl-NL" b="1" dirty="0"/>
            </a:br>
            <a:r>
              <a:rPr lang="nl-NL" b="1" dirty="0"/>
              <a:t>de NANDA beschreven in Carpenito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Hierin vind je het zelfde schema om te komen tot de verpleegkundige diagnose.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22" y="0"/>
            <a:ext cx="2353378" cy="15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2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1353801" cy="1325562"/>
          </a:xfrm>
          <a:solidFill>
            <a:srgbClr val="FF6600"/>
          </a:solidFill>
        </p:spPr>
        <p:txBody>
          <a:bodyPr/>
          <a:lstStyle/>
          <a:p>
            <a:r>
              <a:rPr lang="nl-NL" b="1" dirty="0"/>
              <a:t>Stap 2: diagnose stellen,</a:t>
            </a:r>
            <a:br>
              <a:rPr lang="nl-NL" b="1" dirty="0"/>
            </a:br>
            <a:r>
              <a:rPr lang="nl-NL" b="1" dirty="0"/>
              <a:t>prioriteiten stellen m.b.v. het redeneer web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een klinisch redeneer web. Zet in het midden van het web de medische diagnose en daaromheen de verpleegkundige diagnosen die in de casus voorkomen;</a:t>
            </a:r>
          </a:p>
          <a:p>
            <a:r>
              <a:rPr lang="nl-NL" dirty="0"/>
              <a:t>wanneer alle verpleegkundige diagnosen zijn opgeschreven in het web geef je via pijlen aan welke met elkaar verbonden zijn;</a:t>
            </a:r>
          </a:p>
          <a:p>
            <a:r>
              <a:rPr lang="nl-NL" dirty="0"/>
              <a:t>beschrijf welke verpleegkundige diagnosen de hoogste prioriteit hebben en waarom;</a:t>
            </a:r>
          </a:p>
          <a:p>
            <a:r>
              <a:rPr lang="nl-NL" dirty="0"/>
              <a:t>beschrijf drie actuele en drie potentiele verpleegkundige diagnosen;</a:t>
            </a:r>
          </a:p>
          <a:p>
            <a:r>
              <a:rPr lang="nl-NL" dirty="0"/>
              <a:t>werk ze uit volgens de PES structuur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0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8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353801" cy="1325562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nl-NL" b="1" dirty="0"/>
              <a:t>Stap 2: diagnose stellen,</a:t>
            </a:r>
            <a:br>
              <a:rPr lang="nl-NL" b="1" dirty="0"/>
            </a:br>
            <a:r>
              <a:rPr lang="nl-NL" b="1" dirty="0"/>
              <a:t>het redeneer web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0"/>
            <a:ext cx="1988345" cy="13255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1555783-364C-4E11-9262-087CE11BBB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3652627" y="-103233"/>
            <a:ext cx="4351337" cy="84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2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8192" y="365126"/>
            <a:ext cx="9885608" cy="613668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Per verpleegprobleem doel formuleren volgens bv. RUMBA  of SMART</a:t>
            </a:r>
          </a:p>
          <a:p>
            <a:pPr marL="0" indent="0">
              <a:buNone/>
            </a:pPr>
            <a:r>
              <a:rPr lang="nl-NL" dirty="0"/>
              <a:t>                                                   RUMBA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-1"/>
            <a:ext cx="121920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Stap 3: doel vaststellen</a:t>
            </a:r>
            <a:br>
              <a:rPr lang="nl-NL" dirty="0"/>
            </a:b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0"/>
            <a:ext cx="1988345" cy="1325563"/>
          </a:xfrm>
          <a:prstGeom prst="rect">
            <a:avLst/>
          </a:prstGeom>
        </p:spPr>
      </p:pic>
      <p:pic>
        <p:nvPicPr>
          <p:cNvPr id="9" name="Picture 2" descr="https://f.jwwb.nl/public/d/e/6/opleidingverpleegkunde/image004.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1" y="2801070"/>
            <a:ext cx="5524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1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729579"/>
          </a:xfrm>
          <a:solidFill>
            <a:srgbClr val="FF6600"/>
          </a:solidFill>
        </p:spPr>
        <p:txBody>
          <a:bodyPr/>
          <a:lstStyle/>
          <a:p>
            <a:r>
              <a:rPr lang="nl-NL" b="1" dirty="0"/>
              <a:t>5. Beoogd resultaat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478"/>
            <a:ext cx="11819823" cy="4612317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0"/>
            <a:ext cx="12192000" cy="1301482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Stap 3: doel vaststellen</a:t>
            </a:r>
          </a:p>
          <a:p>
            <a:r>
              <a:rPr lang="nl-NL" b="1" dirty="0"/>
              <a:t>smart methode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141" y="-25757"/>
            <a:ext cx="1990859" cy="13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Maak gebruik van het zakboek verpleegkundige diagnosen.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"/>
            <a:ext cx="12192000" cy="13255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Stap 4: Interventies plannen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0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9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rapporteer je volgens welke methode?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Stap 5: Interventies uitvoeren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1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4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97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Product en proces per verpleegkundige diagnose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Productevaluatie: is het beoogde doel behaald?</a:t>
            </a:r>
          </a:p>
          <a:p>
            <a:r>
              <a:rPr lang="nl-NL" dirty="0"/>
              <a:t>Procesevaluatie: hoe is het proces verlopen?</a:t>
            </a:r>
            <a:endParaRPr lang="nl-NL" b="1" dirty="0"/>
          </a:p>
          <a:p>
            <a:pPr lvl="1"/>
            <a:r>
              <a:rPr lang="nl-NL" dirty="0"/>
              <a:t>Houdingsaspecten</a:t>
            </a:r>
          </a:p>
          <a:p>
            <a:pPr lvl="1"/>
            <a:r>
              <a:rPr lang="nl-NL" dirty="0"/>
              <a:t>Passende interventies</a:t>
            </a:r>
          </a:p>
          <a:p>
            <a:pPr lvl="1"/>
            <a:r>
              <a:rPr lang="nl-NL" dirty="0"/>
              <a:t>Continuïteit en zorgvuldigheid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-67467"/>
            <a:ext cx="121920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Stap 6: evaluatie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-67467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  <a:solidFill>
            <a:srgbClr val="FF6600"/>
          </a:solidFill>
        </p:spPr>
        <p:txBody>
          <a:bodyPr/>
          <a:lstStyle/>
          <a:p>
            <a:r>
              <a:rPr lang="nl-NL" b="1" dirty="0"/>
              <a:t>Klinisch redeneren en de verpleegkundige </a:t>
            </a:r>
            <a:br>
              <a:rPr lang="nl-NL" b="1" dirty="0"/>
            </a:br>
            <a:r>
              <a:rPr lang="nl-NL" b="1" dirty="0"/>
              <a:t>methodiek: Hoe zit dat?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4685047"/>
          </a:xfrm>
        </p:spPr>
        <p:txBody>
          <a:bodyPr>
            <a:normAutofit fontScale="62500" lnSpcReduction="20000"/>
          </a:bodyPr>
          <a:lstStyle/>
          <a:p>
            <a:pPr algn="ctr"/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algn="ctr"/>
            <a:r>
              <a:rPr lang="nl-NL" sz="4400" dirty="0"/>
              <a:t>Verschillende visies ; meer totaal verpleegkundig proces </a:t>
            </a:r>
          </a:p>
          <a:p>
            <a:pPr algn="ctr"/>
            <a:r>
              <a:rPr lang="nl-NL" sz="4400" dirty="0"/>
              <a:t>Andere visie ; toepassen medisch en verpleegkundig vakkennis</a:t>
            </a:r>
          </a:p>
          <a:p>
            <a:pPr algn="ctr"/>
            <a:endParaRPr lang="nl-NL" dirty="0"/>
          </a:p>
          <a:p>
            <a:pPr marL="0" indent="0" algn="ctr">
              <a:buNone/>
            </a:pPr>
            <a:r>
              <a:rPr lang="nl-NL" sz="5800" dirty="0"/>
              <a:t>Als verpleegkundige is het de kunst om klinisch redeneren te integreren in het verpleegkundig proces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marL="0" indent="0" algn="ctr">
              <a:buNone/>
            </a:pPr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0"/>
            <a:ext cx="1988345" cy="1325563"/>
          </a:xfrm>
          <a:prstGeom prst="rect">
            <a:avLst/>
          </a:prstGeom>
        </p:spPr>
      </p:pic>
      <p:pic>
        <p:nvPicPr>
          <p:cNvPr id="7" name="Graphic 6" descr="Stethoscoop">
            <a:extLst>
              <a:ext uri="{FF2B5EF4-FFF2-40B4-BE49-F238E27FC236}">
                <a16:creationId xmlns:a16="http://schemas.microsoft.com/office/drawing/2014/main" id="{CB663A6E-EF5E-48EA-BCA3-7F37DD391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1855" y="4748196"/>
            <a:ext cx="1595120" cy="15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7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kleding, binnen, vrouw&#10;&#10;Automatisch gegenereerde beschrijv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13" y="-1"/>
            <a:ext cx="1988345" cy="1325563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nl-NL" sz="4000" b="1">
                <a:solidFill>
                  <a:srgbClr val="FFFFFF"/>
                </a:solidFill>
              </a:rPr>
              <a:t>Criteria examen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/>
              <a:t>Wat niet beschreven is in de verpleegkundige methodiek beschrijf je in het verantwoordingsverslag.</a:t>
            </a:r>
          </a:p>
        </p:txBody>
      </p:sp>
    </p:spTree>
    <p:extLst>
      <p:ext uri="{BB962C8B-B14F-4D97-AF65-F5344CB8AC3E}">
        <p14:creationId xmlns:p14="http://schemas.microsoft.com/office/powerpoint/2010/main" val="19260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44303"/>
            <a:ext cx="10515600" cy="465862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Stap 1.  Gegevens verzamelen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Stap 2.  Diagnose stellen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Stap 3.  Doel vaststellen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Stap 4.  Interventies plannen 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Stap 5.  Interventies uitvoeren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Stap 6.  Evalueren</a:t>
            </a:r>
          </a:p>
          <a:p>
            <a:pPr marL="0" indent="0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sz="2400" i="1" dirty="0"/>
              <a:t>Het verpleegkundig proces helpt werk planmatig aan te pakken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" y="-17838"/>
            <a:ext cx="12192000" cy="1708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Verpleegkundig proces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0"/>
            <a:ext cx="1988345" cy="13255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85" y="2271562"/>
            <a:ext cx="2959661" cy="28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7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2278" y="18554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Methoden voor het verzamelen van gegevens door:</a:t>
            </a:r>
          </a:p>
          <a:p>
            <a:pPr lvl="1"/>
            <a:r>
              <a:rPr lang="nl-NL" dirty="0"/>
              <a:t>Verpleegkundige anamnese</a:t>
            </a:r>
          </a:p>
          <a:p>
            <a:pPr lvl="1"/>
            <a:r>
              <a:rPr lang="nl-NL" dirty="0"/>
              <a:t>Observeren</a:t>
            </a:r>
          </a:p>
          <a:p>
            <a:pPr lvl="1"/>
            <a:r>
              <a:rPr lang="nl-NL" dirty="0"/>
              <a:t>Meten</a:t>
            </a:r>
          </a:p>
          <a:p>
            <a:pPr lvl="1"/>
            <a:r>
              <a:rPr lang="nl-NL" dirty="0"/>
              <a:t>Interpreteren van alle gegevens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-2"/>
            <a:ext cx="121920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Stap 1: gegevens verzamelen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-1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9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1496" y="16060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Voorbeelden van modellen voor het verzamelen van gegevens: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Ordeningsprincipe van Gordon: ziekenhuizen/ psychiatrische ziekenhuizen</a:t>
            </a:r>
          </a:p>
          <a:p>
            <a:r>
              <a:rPr lang="nl-NL" dirty="0"/>
              <a:t>SAMPC : revalidatie/verpleeghuizen/thuiszorg</a:t>
            </a:r>
          </a:p>
          <a:p>
            <a:r>
              <a:rPr lang="nl-NL" dirty="0"/>
              <a:t>De vier domeinen van verantwoorde zorg</a:t>
            </a:r>
          </a:p>
          <a:p>
            <a:r>
              <a:rPr lang="nl-NL" dirty="0"/>
              <a:t>Het OMAHA systeem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1900" i="1" dirty="0"/>
              <a:t>Zie voor verder informatie theorie boek Het verpleegplan traject V&amp;V niv 4 verpleegkunde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-2"/>
            <a:ext cx="12119264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Stap 1: gegevens verzamelen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-2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325563"/>
          </a:xfrm>
          <a:solidFill>
            <a:srgbClr val="FF6600"/>
          </a:solidFill>
        </p:spPr>
        <p:txBody>
          <a:bodyPr/>
          <a:lstStyle/>
          <a:p>
            <a:r>
              <a:rPr lang="nl-NL" b="1" dirty="0"/>
              <a:t>Stap 1:methode voor het verzamelen van </a:t>
            </a:r>
            <a:br>
              <a:rPr lang="nl-NL" b="1" dirty="0"/>
            </a:br>
            <a:r>
              <a:rPr lang="nl-NL" b="1" dirty="0"/>
              <a:t>gegevens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verpleegkundig anamnesegesprek</a:t>
            </a:r>
          </a:p>
          <a:p>
            <a:r>
              <a:rPr lang="nl-NL" dirty="0"/>
              <a:t>Observeren</a:t>
            </a:r>
          </a:p>
          <a:p>
            <a:r>
              <a:rPr lang="nl-NL" dirty="0"/>
              <a:t>Meten</a:t>
            </a:r>
          </a:p>
          <a:p>
            <a:r>
              <a:rPr lang="nl-NL" dirty="0"/>
              <a:t>Interpreteren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1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5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1246"/>
          </a:xfrm>
        </p:spPr>
        <p:txBody>
          <a:bodyPr/>
          <a:lstStyle/>
          <a:p>
            <a:r>
              <a:rPr lang="nl-NL" dirty="0"/>
              <a:t>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73588"/>
            <a:ext cx="10515600" cy="5444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Medische diagnose                         Verpleegkundige diagnose 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i="1" dirty="0"/>
              <a:t>Bij verpleegkundig domein hoort een verpleegkundige diagnose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“Een verpleegkundige diagnose vormt de basis voor de keuze van verpleegkundige interventies, om resultaten te bereiken waarvoor de verpleegkundige verantwoordelijk is </a:t>
            </a:r>
            <a:r>
              <a:rPr lang="nl-NL" i="1" dirty="0"/>
              <a:t>.”</a:t>
            </a:r>
            <a:r>
              <a:rPr lang="nl-NL" dirty="0"/>
              <a:t>  (Carpenito, 2017, p.22)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9626" y="1"/>
            <a:ext cx="11754118" cy="12363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Stap 2: diagnose stellen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41" y="-37214"/>
            <a:ext cx="1914659" cy="1276439"/>
          </a:xfrm>
          <a:prstGeom prst="rect">
            <a:avLst/>
          </a:prstGeom>
        </p:spPr>
      </p:pic>
      <p:pic>
        <p:nvPicPr>
          <p:cNvPr id="7" name="Graphic 6" descr="EHBO-doos">
            <a:extLst>
              <a:ext uri="{FF2B5EF4-FFF2-40B4-BE49-F238E27FC236}">
                <a16:creationId xmlns:a16="http://schemas.microsoft.com/office/drawing/2014/main" id="{2A3B057E-B2B3-4B6E-BEDE-644182135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8499" y="1858811"/>
            <a:ext cx="914400" cy="914400"/>
          </a:xfrm>
          <a:prstGeom prst="rect">
            <a:avLst/>
          </a:prstGeom>
        </p:spPr>
      </p:pic>
      <p:pic>
        <p:nvPicPr>
          <p:cNvPr id="1026" name="Picture 2" descr="zuster, dokter, vrouw, verpleegkundige, medische Pictogram">
            <a:extLst>
              <a:ext uri="{FF2B5EF4-FFF2-40B4-BE49-F238E27FC236}">
                <a16:creationId xmlns:a16="http://schemas.microsoft.com/office/drawing/2014/main" id="{D74F1766-E1DB-48BA-8D19-5475ADE4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53" y="17048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52" y="26238"/>
            <a:ext cx="12192000" cy="1378038"/>
          </a:xfrm>
          <a:solidFill>
            <a:srgbClr val="FF6600"/>
          </a:solidFill>
        </p:spPr>
        <p:txBody>
          <a:bodyPr/>
          <a:lstStyle/>
          <a:p>
            <a:r>
              <a:rPr lang="nl-NL" b="1" dirty="0"/>
              <a:t>Stap 2: diagnose stellen, de PES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704" y="1404276"/>
            <a:ext cx="10489096" cy="5453723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Diagnose stellen m.b.v.  de PES structuur</a:t>
            </a:r>
          </a:p>
          <a:p>
            <a:endParaRPr lang="nl-NL" dirty="0"/>
          </a:p>
          <a:p>
            <a:r>
              <a:rPr lang="nl-NL" dirty="0"/>
              <a:t>Verzamel de gegevens </a:t>
            </a:r>
            <a:r>
              <a:rPr lang="nl-NL" sz="2400" i="1" dirty="0"/>
              <a:t>(Bv volgens het ordenings principe van Gorden, dit zit vaak verwerkt in een EPD) </a:t>
            </a:r>
            <a:r>
              <a:rPr lang="nl-NL" dirty="0"/>
              <a:t>en orden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S</a:t>
            </a:r>
          </a:p>
          <a:p>
            <a:r>
              <a:rPr lang="nl-NL" dirty="0"/>
              <a:t>Beschrijf het probleem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P</a:t>
            </a:r>
          </a:p>
          <a:p>
            <a:r>
              <a:rPr lang="nl-NL" dirty="0"/>
              <a:t>Wat zijn de oorzakelijke of beïnvloedende factoren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4669" t="20301" r="3988" b="9023"/>
          <a:stretch/>
        </p:blipFill>
        <p:spPr>
          <a:xfrm>
            <a:off x="4327705" y="4966867"/>
            <a:ext cx="6999591" cy="18648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41" y="0"/>
            <a:ext cx="2067059" cy="1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2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52" y="13120"/>
            <a:ext cx="12192000" cy="1378038"/>
          </a:xfrm>
          <a:solidFill>
            <a:srgbClr val="FF6600"/>
          </a:solidFill>
        </p:spPr>
        <p:txBody>
          <a:bodyPr/>
          <a:lstStyle/>
          <a:p>
            <a:r>
              <a:rPr lang="nl-NL" b="1" dirty="0"/>
              <a:t>Stap 2: diagnose stellen,                                    verpleegkundige besluitvorming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704" y="1404276"/>
            <a:ext cx="10489096" cy="5453723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Verzamel </a:t>
            </a:r>
            <a:r>
              <a:rPr lang="nl-NL" b="1" dirty="0">
                <a:solidFill>
                  <a:srgbClr val="002060"/>
                </a:solidFill>
              </a:rPr>
              <a:t>(S)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Formuleer (voorlopige)  diagnose </a:t>
            </a:r>
            <a:r>
              <a:rPr lang="nl-NL" b="1" dirty="0">
                <a:solidFill>
                  <a:srgbClr val="002060"/>
                </a:solidFill>
              </a:rPr>
              <a:t>(P)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Beschrijf etiologische factoren </a:t>
            </a:r>
            <a:r>
              <a:rPr lang="nl-NL" b="1" dirty="0">
                <a:solidFill>
                  <a:srgbClr val="002060"/>
                </a:solidFill>
              </a:rPr>
              <a:t>(E)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Bepaal: Verpleegkundige diagnose of multidisciplinair probleem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Valideer of toets de voorlopige verpleegkundige diagnose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Noteer de verpleegkundige diagnose in het dossier </a:t>
            </a:r>
            <a:r>
              <a:rPr lang="nl-NL" b="1" dirty="0">
                <a:solidFill>
                  <a:srgbClr val="002060"/>
                </a:solidFill>
              </a:rPr>
              <a:t>(P)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41" y="0"/>
            <a:ext cx="2067059" cy="1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1353801" cy="1325562"/>
          </a:xfrm>
          <a:solidFill>
            <a:srgbClr val="FF6600"/>
          </a:solidFill>
        </p:spPr>
        <p:txBody>
          <a:bodyPr/>
          <a:lstStyle/>
          <a:p>
            <a:r>
              <a:rPr lang="nl-NL" b="1" dirty="0"/>
              <a:t>Stap 2: diagnose stellen,</a:t>
            </a:r>
            <a:br>
              <a:rPr lang="nl-NL" b="1" dirty="0"/>
            </a:br>
            <a:r>
              <a:rPr lang="nl-NL" b="1" dirty="0"/>
              <a:t>potentiële verpleegproblemen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P= te verwachten probleem (heeft kans op)</a:t>
            </a:r>
          </a:p>
          <a:p>
            <a:r>
              <a:rPr lang="nl-NL" dirty="0"/>
              <a:t>E= Uitlokkende factoren</a:t>
            </a:r>
          </a:p>
          <a:p>
            <a:endParaRPr lang="nl-NL" dirty="0"/>
          </a:p>
          <a:p>
            <a:r>
              <a:rPr lang="nl-NL" dirty="0"/>
              <a:t>S zet je tussen haakjes. Je ziet de symptomen die je kunt verwachten  niet altijd. </a:t>
            </a:r>
          </a:p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sz="1800" i="1" dirty="0"/>
              <a:t>Beschrijf de S wel bij de potentiële problemen zodat we kunnen zien dat je inzicht hebt.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5" y="0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64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1" ma:contentTypeDescription="Een nieuw document maken." ma:contentTypeScope="" ma:versionID="be347a3661c201bdaba1158c622a009c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9677344e0c4e757849032e7e67c918ab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CC8E21-F757-4EFE-AAA2-BB84DFA958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871B57-12A7-4860-BBE5-47DE6B980866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9eb86d-0fb8-4364-bb17-d27f6b2029d0"/>
    <ds:schemaRef ds:uri="0bfbde32-856c-4dfd-bc38-4322d606c3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AB3986-126B-43EB-9C33-FCDB23E37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Breedbeeld</PresentationFormat>
  <Paragraphs>120</Paragraphs>
  <Slides>19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Stap 1:methode voor het verzamelen van  gegevens</vt:lpstr>
      <vt:lpstr>v</vt:lpstr>
      <vt:lpstr>Stap 2: diagnose stellen, de PES structuur</vt:lpstr>
      <vt:lpstr>Stap 2: diagnose stellen,                                    verpleegkundige besluitvorming</vt:lpstr>
      <vt:lpstr>Stap 2: diagnose stellen, potentiële verpleegproblemen</vt:lpstr>
      <vt:lpstr>Stap 2: diagnose stellen,                                             verpleegkundige diagnose vlgs Gorden en  de NANDA beschreven in Carpenito</vt:lpstr>
      <vt:lpstr>Stap 2: diagnose stellen, prioriteiten stellen m.b.v. het redeneer web</vt:lpstr>
      <vt:lpstr>Stap 2: diagnose stellen, het redeneer web</vt:lpstr>
      <vt:lpstr>PowerPoint-presentatie</vt:lpstr>
      <vt:lpstr>5. Beoogd resultaat</vt:lpstr>
      <vt:lpstr>PowerPoint-presentatie</vt:lpstr>
      <vt:lpstr>PowerPoint-presentatie</vt:lpstr>
      <vt:lpstr>PowerPoint-presentatie</vt:lpstr>
      <vt:lpstr>Klinisch redeneren en de verpleegkundige  methodiek: Hoe zit dat?</vt:lpstr>
      <vt:lpstr>Criteria examen</vt:lpstr>
    </vt:vector>
  </TitlesOfParts>
  <Company>Alfa-college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Verpleegplan</dc:title>
  <dc:creator>Fluit-van der Molen, Gerda</dc:creator>
  <cp:lastModifiedBy>Ester Varwijk</cp:lastModifiedBy>
  <cp:revision>87</cp:revision>
  <cp:lastPrinted>2017-07-03T07:50:17Z</cp:lastPrinted>
  <dcterms:created xsi:type="dcterms:W3CDTF">2016-03-02T11:24:53Z</dcterms:created>
  <dcterms:modified xsi:type="dcterms:W3CDTF">2019-11-13T19:06:24Z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